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3" r:id="rId5"/>
    <p:sldId id="264" r:id="rId6"/>
    <p:sldId id="265" r:id="rId7"/>
    <p:sldId id="266" r:id="rId8"/>
    <p:sldId id="267" r:id="rId9"/>
    <p:sldId id="262" r:id="rId10"/>
    <p:sldId id="270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1/10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séquence : 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AA444A-EF25-49D2-B9FC-FB880C93E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44" y="833570"/>
            <a:ext cx="3714214" cy="56562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A89776-29A2-438F-9E6E-04A17C06C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t="11195" r="3014" b="77093"/>
          <a:stretch/>
        </p:blipFill>
        <p:spPr>
          <a:xfrm>
            <a:off x="5757931" y="890753"/>
            <a:ext cx="6166581" cy="11993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0758EF-F55B-4883-934C-6D90C994E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22400" r="8625" b="37019"/>
          <a:stretch/>
        </p:blipFill>
        <p:spPr>
          <a:xfrm>
            <a:off x="5787096" y="2715209"/>
            <a:ext cx="3143295" cy="31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10/10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2/10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3/10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7/10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8/10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4/10</a:t>
            </a:r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158</Words>
  <Application>Microsoft Office PowerPoint</Application>
  <PresentationFormat>Grand écran</PresentationFormat>
  <Paragraphs>96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69</cp:revision>
  <dcterms:created xsi:type="dcterms:W3CDTF">2020-01-29T13:02:59Z</dcterms:created>
  <dcterms:modified xsi:type="dcterms:W3CDTF">2020-03-10T09:25:40Z</dcterms:modified>
</cp:coreProperties>
</file>